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5%D1%80%D0%BC%D1%8C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14290"/>
            <a:ext cx="8501122" cy="1857388"/>
          </a:xfrm>
        </p:spPr>
        <p:txBody>
          <a:bodyPr>
            <a:noAutofit/>
          </a:bodyPr>
          <a:lstStyle/>
          <a:p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214554"/>
            <a:ext cx="8715436" cy="4214842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tx1"/>
                </a:solidFill>
                <a:latin typeface="Book Antiqua" pitchFamily="18" charset="0"/>
              </a:rPr>
              <a:t>"Рецепты хорошего настроения"</a:t>
            </a:r>
          </a:p>
          <a:p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Пермь, 2017г.</a:t>
            </a:r>
          </a:p>
          <a:p>
            <a:endPara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4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394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0"/>
            <a:ext cx="7524249" cy="56431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8" y="5643578"/>
            <a:ext cx="8429652" cy="1000132"/>
          </a:xfrm>
        </p:spPr>
        <p:txBody>
          <a:bodyPr>
            <a:normAutofit fontScale="62500" lnSpcReduction="20000"/>
          </a:bodyPr>
          <a:lstStyle/>
          <a:p>
            <a:r>
              <a:rPr lang="ru-RU" sz="4000" b="1" dirty="0" smtClean="0"/>
              <a:t>АРХИТЕКТУРНО-ЭТНОГРАФИЧЕСКИЙ МУЗЕЙ "ХОХЛОВКА"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DSCN34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5357826"/>
            <a:ext cx="8643998" cy="80486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Музей современного искусства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341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5367338"/>
            <a:ext cx="8429684" cy="804862"/>
          </a:xfrm>
        </p:spPr>
        <p:txBody>
          <a:bodyPr/>
          <a:lstStyle/>
          <a:p>
            <a:pPr algn="ctr"/>
            <a:r>
              <a:rPr lang="ru-RU" sz="4400" b="1" dirty="0" smtClean="0"/>
              <a:t>Музей современного искусства.</a:t>
            </a:r>
          </a:p>
          <a:p>
            <a:endParaRPr lang="ru-RU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07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0"/>
            <a:ext cx="7643866" cy="57329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929330"/>
            <a:ext cx="9144000" cy="71438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Селенитовая комната</a:t>
            </a:r>
            <a:endParaRPr lang="ru-RU" sz="4400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07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" y="0"/>
            <a:ext cx="8001000" cy="60007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6000768"/>
            <a:ext cx="9144000" cy="85723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Селенитовая комната.</a:t>
            </a:r>
            <a:endParaRPr lang="ru-RU" sz="4400" b="1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07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0"/>
            <a:ext cx="7525324" cy="564399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5857892"/>
            <a:ext cx="8643998" cy="78581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Камень цвета меда.</a:t>
            </a:r>
            <a:endParaRPr lang="ru-RU" sz="4800" b="1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1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178180"/>
            <a:ext cx="6858048" cy="514353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5715016"/>
            <a:ext cx="8643998" cy="928694"/>
          </a:xfrm>
        </p:spPr>
        <p:txBody>
          <a:bodyPr/>
          <a:lstStyle/>
          <a:p>
            <a:pPr algn="ctr"/>
            <a:r>
              <a:rPr lang="ru-RU" sz="4400" b="1" dirty="0" smtClean="0"/>
              <a:t>В Доме </a:t>
            </a:r>
            <a:r>
              <a:rPr lang="ru-RU" sz="4400" b="1" dirty="0" err="1" smtClean="0"/>
              <a:t>Мешкова</a:t>
            </a:r>
            <a:r>
              <a:rPr lang="ru-RU" sz="4400" b="1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11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24" y="0"/>
            <a:ext cx="7500990" cy="562574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786454"/>
            <a:ext cx="9144000" cy="107154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Пермский краеведческий музей.</a:t>
            </a:r>
            <a:endParaRPr lang="ru-RU" sz="3600" b="1" dirty="0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11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0"/>
            <a:ext cx="7429552" cy="557216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57214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Дом </a:t>
            </a:r>
            <a:r>
              <a:rPr lang="ru-RU" sz="3200" b="1" dirty="0" err="1" smtClean="0"/>
              <a:t>Мешкова</a:t>
            </a:r>
            <a:r>
              <a:rPr lang="ru-RU" sz="3200" b="1" dirty="0" smtClean="0"/>
              <a:t> — особняк в историческом центре </a:t>
            </a:r>
            <a:r>
              <a:rPr lang="ru-RU" sz="3200" b="1" dirty="0" smtClean="0">
                <a:hlinkClick r:id="rId3" tooltip="Пермь"/>
              </a:rPr>
              <a:t>Перми</a:t>
            </a:r>
            <a:r>
              <a:rPr lang="ru-RU" sz="3200" b="1" dirty="0" smtClean="0"/>
              <a:t>, памятник архитектуры. </a:t>
            </a:r>
            <a:endParaRPr lang="ru-RU" sz="3200" b="1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я\Desktop\Проект Пермские достопримечательности\IMG_45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5000642" cy="6667523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DSCN405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52" y="232948"/>
            <a:ext cx="7023672" cy="526775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715016"/>
            <a:ext cx="5486400" cy="4571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Памятник ушам : Пермяк – соленые уши.</a:t>
            </a:r>
            <a:endParaRPr lang="ru-RU" sz="3200" b="1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я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05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37" y="72212"/>
            <a:ext cx="7142735" cy="535705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5367338"/>
            <a:ext cx="8572560" cy="9906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Композицию дополняет фигура фотографа, который как будто снимает на камеру происходящее вокруг.</a:t>
            </a:r>
            <a:endParaRPr lang="ru-RU" sz="28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05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72212"/>
            <a:ext cx="6952234" cy="521417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5367338"/>
            <a:ext cx="6635778" cy="8048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Скульптура «Идущий медведь».</a:t>
            </a:r>
            <a:endParaRPr lang="ru-RU" sz="32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06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214290"/>
            <a:ext cx="7072362" cy="530427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5367338"/>
            <a:ext cx="8001056" cy="120493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Медведь является символом города и изображен на гербе Перми.</a:t>
            </a:r>
            <a:endParaRPr lang="ru-RU" sz="36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06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155002"/>
            <a:ext cx="7215238" cy="527426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5367338"/>
            <a:ext cx="8215370" cy="113349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Скульптура «Кама-река».</a:t>
            </a:r>
            <a:endParaRPr lang="ru-RU" sz="4400" b="1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57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-1"/>
            <a:ext cx="7508795" cy="570043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5715016"/>
            <a:ext cx="8643998" cy="45718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Большая бронзовая статуя: « Землячок </a:t>
            </a:r>
            <a:r>
              <a:rPr lang="ru-RU" sz="3600" b="1" dirty="0" err="1" smtClean="0"/>
              <a:t>Лукьян</a:t>
            </a:r>
            <a:r>
              <a:rPr lang="ru-RU" sz="3600" b="1" dirty="0" smtClean="0"/>
              <a:t>».</a:t>
            </a:r>
            <a:endParaRPr lang="ru-RU" sz="36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366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857224" y="214290"/>
            <a:ext cx="7358114" cy="551858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6000768"/>
            <a:ext cx="8929718" cy="642942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В Пермской художественной галерее.</a:t>
            </a:r>
            <a:endParaRPr lang="ru-RU" sz="4000" b="1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366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0"/>
            <a:ext cx="7811076" cy="585830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5929330"/>
            <a:ext cx="8715436" cy="71438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В Пермской художественной галерее.</a:t>
            </a:r>
            <a:endParaRPr lang="ru-RU" sz="4000" b="1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102</Words>
  <PresentationFormat>Экран (4:3)</PresentationFormat>
  <Paragraphs>21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общеобразовательное учреждение  «Средняя общеобразовательная школа №81» г. Перми</dc:title>
  <dc:creator>оля</dc:creator>
  <cp:lastModifiedBy>оля</cp:lastModifiedBy>
  <cp:revision>62</cp:revision>
  <dcterms:created xsi:type="dcterms:W3CDTF">2017-11-08T17:29:01Z</dcterms:created>
  <dcterms:modified xsi:type="dcterms:W3CDTF">2017-12-15T04:24:55Z</dcterms:modified>
</cp:coreProperties>
</file>